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2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7" r:id="rId13"/>
    <p:sldId id="266" r:id="rId14"/>
    <p:sldId id="270" r:id="rId15"/>
    <p:sldId id="268" r:id="rId16"/>
    <p:sldId id="269" r:id="rId17"/>
    <p:sldId id="265" r:id="rId18"/>
    <p:sldId id="271" r:id="rId1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999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9967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8943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1" y="0"/>
            <a:ext cx="12191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3355848"/>
            <a:ext cx="107696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914400" y="1828800"/>
            <a:ext cx="107696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0" name="矩形 9"/>
          <p:cNvSpPr/>
          <p:nvPr/>
        </p:nvSpPr>
        <p:spPr bwMode="invGray">
          <a:xfrm>
            <a:off x="0" y="5128334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5919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252728"/>
          </a:xfrm>
        </p:spPr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460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ltGray">
          <a:xfrm>
            <a:off x="0" y="1"/>
            <a:ext cx="12192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0" y="260252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9744" y="118872"/>
            <a:ext cx="10684256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87552" y="1828800"/>
            <a:ext cx="10696448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608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773936"/>
            <a:ext cx="53848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773936"/>
            <a:ext cx="53848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261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698988"/>
            <a:ext cx="5386917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449512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8" y="1698988"/>
            <a:ext cx="5389033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8" y="2449512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872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498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840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3784" y="152400"/>
            <a:ext cx="3364992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25837" y="1743134"/>
            <a:ext cx="7894188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23784" y="1730018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2" name="矩形 11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30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903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9456" y="155448"/>
            <a:ext cx="3366867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3871741" y="1484808"/>
            <a:ext cx="8329863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19456" y="1728216"/>
            <a:ext cx="329184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219456" y="1170432"/>
            <a:ext cx="3364992" cy="201168"/>
          </a:xfrm>
        </p:spPr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矩形 8"/>
          <p:cNvSpPr/>
          <p:nvPr/>
        </p:nvSpPr>
        <p:spPr bwMode="invGray">
          <a:xfrm>
            <a:off x="3807649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047744" y="1170432"/>
            <a:ext cx="6925056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shade val="50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11119104" y="1170432"/>
            <a:ext cx="978485" cy="201168"/>
          </a:xfrm>
        </p:spPr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71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227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 bwMode="invGray">
          <a:xfrm>
            <a:off x="8798560" y="0"/>
            <a:ext cx="6096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矩形 7"/>
          <p:cNvSpPr/>
          <p:nvPr/>
        </p:nvSpPr>
        <p:spPr bwMode="ltGray">
          <a:xfrm>
            <a:off x="8863584" y="0"/>
            <a:ext cx="33528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042400" y="274641"/>
            <a:ext cx="25400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304801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520796" y="6377460"/>
            <a:ext cx="5115205" cy="365125"/>
          </a:xfrm>
        </p:spPr>
        <p:txBody>
          <a:bodyPr/>
          <a:lstStyle/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08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02901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32774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157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4425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7263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927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3445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BC33A-D5F8-4D08-9E6D-D54D1582EE6D}" type="datetimeFigureOut">
              <a:rPr lang="zh-TW" altLang="en-US" smtClean="0"/>
              <a:t>2018/2/27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803EAA-D551-4F52-A3B7-DBB74EC59D7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772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 bwMode="invGray">
          <a:xfrm>
            <a:off x="0" y="1435895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矩形 6"/>
          <p:cNvSpPr/>
          <p:nvPr/>
        </p:nvSpPr>
        <p:spPr bwMode="ltGray">
          <a:xfrm>
            <a:off x="1" y="1"/>
            <a:ext cx="12191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775192"/>
            <a:ext cx="109728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476999"/>
            <a:ext cx="28448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EEBF74AA-7DEB-4B94-B383-FAA2E3E89DC8}" type="datetimeFigureOut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2018/2/27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520796" y="6476999"/>
            <a:ext cx="7343625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10939195" y="6476999"/>
            <a:ext cx="978485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FF903AD3-4A6F-4D3B-B33B-A51EF65EAA44}" type="slidenum">
              <a:rPr lang="zh-TW" altLang="en-US" smtClean="0">
                <a:solidFill>
                  <a:prstClr val="white">
                    <a:tint val="9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white">
                  <a:tint val="9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933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「year of dog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910" y="0"/>
            <a:ext cx="9468018" cy="683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「year of dog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97" y="2919249"/>
            <a:ext cx="3915103" cy="391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「year of dog gif」的圖片搜尋結果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314" y="2919250"/>
            <a:ext cx="4241232" cy="393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43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相關圖片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061" y="240258"/>
            <a:ext cx="7115532" cy="676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99078" y="254766"/>
            <a:ext cx="11266949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Go back to your seat.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66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885" t="5786" r="4943" b="195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51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381210_10150438035003914_679886605_n.jpg"/>
          <p:cNvPicPr>
            <a:picLocks noChangeAspect="1"/>
          </p:cNvPicPr>
          <p:nvPr/>
        </p:nvPicPr>
        <p:blipFill>
          <a:blip r:embed="rId2" cstate="print"/>
          <a:srcRect r="6386" b="6502"/>
          <a:stretch>
            <a:fillRect/>
          </a:stretch>
        </p:blipFill>
        <p:spPr>
          <a:xfrm>
            <a:off x="-604446" y="0"/>
            <a:ext cx="4853353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雲朵形圖說文字 4"/>
          <p:cNvSpPr/>
          <p:nvPr/>
        </p:nvSpPr>
        <p:spPr>
          <a:xfrm>
            <a:off x="4248907" y="126123"/>
            <a:ext cx="9207062" cy="6069725"/>
          </a:xfrm>
          <a:prstGeom prst="cloudCallout">
            <a:avLst>
              <a:gd name="adj1" fmla="val -66468"/>
              <a:gd name="adj2" fmla="val 13836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AutoNum type="arabicPeriod"/>
            </a:pPr>
            <a:r>
              <a:rPr lang="en-US" altLang="zh-TW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Look and guess.</a:t>
            </a:r>
          </a:p>
          <a:p>
            <a:pPr marL="742950" indent="-742950" algn="ctr">
              <a:buAutoNum type="arabicPeriod"/>
            </a:pPr>
            <a:r>
              <a:rPr lang="en-US" altLang="zh-TW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Mandy says.</a:t>
            </a:r>
          </a:p>
          <a:p>
            <a:pPr marL="742950" indent="-742950" algn="ctr">
              <a:buAutoNum type="arabicPeriod"/>
            </a:pPr>
            <a:r>
              <a:rPr lang="en-US" altLang="zh-TW" sz="5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Whispering.</a:t>
            </a:r>
            <a:endParaRPr lang="zh-TW" altLang="en-US" sz="54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62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e Letter Sounds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01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1782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zh-TW" sz="8800" b="1" dirty="0" smtClean="0">
                <a:latin typeface="Comic Sans MS" panose="030F0702030302020204" pitchFamily="66" charset="0"/>
              </a:rPr>
              <a:t>A~Z connection</a:t>
            </a:r>
            <a:endParaRPr lang="zh-TW" altLang="en-US" sz="8800" b="1" dirty="0">
              <a:latin typeface="Comic Sans MS" panose="030F0702030302020204" pitchFamily="66" charset="0"/>
            </a:endParaRPr>
          </a:p>
        </p:txBody>
      </p:sp>
      <p:pic>
        <p:nvPicPr>
          <p:cNvPr id="10244" name="Picture 4" descr="「A to Z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637" y="2447806"/>
            <a:ext cx="4353363" cy="326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「dragon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1" y="2877014"/>
            <a:ext cx="8022021" cy="24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2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645" t="4827" r="5115" b="14713"/>
          <a:stretch/>
        </p:blipFill>
        <p:spPr>
          <a:xfrm>
            <a:off x="-1" y="0"/>
            <a:ext cx="12192001" cy="689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23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54" t="3448" r="3391" b="14942"/>
          <a:stretch/>
        </p:blipFill>
        <p:spPr>
          <a:xfrm>
            <a:off x="819807" y="0"/>
            <a:ext cx="10594428" cy="685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0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zh-TW" sz="8000" b="1" dirty="0" smtClean="0">
                <a:latin typeface="Comic Sans MS" panose="030F0702030302020204" pitchFamily="66" charset="0"/>
              </a:rPr>
              <a:t>We are pets.</a:t>
            </a:r>
            <a:endParaRPr lang="zh-TW" altLang="en-US" sz="8000" b="1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「pets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931" y="1851764"/>
            <a:ext cx="8889124" cy="500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4613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altLang="zh-TW" sz="9600" dirty="0">
                <a:solidFill>
                  <a:srgbClr val="FFFF00"/>
                </a:solidFill>
              </a:rPr>
              <a:t>Classroom English</a:t>
            </a:r>
            <a:endParaRPr lang="zh-TW" altLang="en-US" sz="9600" dirty="0">
              <a:solidFill>
                <a:srgbClr val="FFFF00"/>
              </a:solidFill>
            </a:endParaRP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661366"/>
            <a:ext cx="6912768" cy="5184576"/>
          </a:xfrm>
        </p:spPr>
      </p:pic>
    </p:spTree>
    <p:extLst>
      <p:ext uri="{BB962C8B-B14F-4D97-AF65-F5344CB8AC3E}">
        <p14:creationId xmlns:p14="http://schemas.microsoft.com/office/powerpoint/2010/main" val="258219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68821" y="31782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Raise your hands.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50" name="Picture 2" descr="「Raise your hand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821" y="1769487"/>
            <a:ext cx="9046245" cy="508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716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53966" y="3178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your hands down.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「Put your hands down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140" y="1643392"/>
            <a:ext cx="9263819" cy="52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52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5856" y="3178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Take out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「Take out your books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27" y="1643392"/>
            <a:ext cx="8708478" cy="534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859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「Take out your books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453" y="882869"/>
            <a:ext cx="8215804" cy="597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21979" y="33359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Put away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98157" y="28629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Open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「Open your books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157" y="2009584"/>
            <a:ext cx="9469563" cy="484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15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2698" y="302063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Close your book.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7170" name="Picture 2" descr="「close your books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90" y="1907107"/>
            <a:ext cx="10802147" cy="4493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060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9437" y="25476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Come here, please.</a:t>
            </a:r>
            <a:endParaRPr lang="zh-TW" altLang="en-US" sz="88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4" name="Picture 2" descr="「Come here, please.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687" y="1580329"/>
            <a:ext cx="9846401" cy="5277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72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模組">
  <a:themeElements>
    <a:clrScheme name="灰階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模組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模組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55</Words>
  <Application>Microsoft Office PowerPoint</Application>
  <PresentationFormat>寬螢幕</PresentationFormat>
  <Paragraphs>14</Paragraphs>
  <Slides>17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17</vt:i4>
      </vt:variant>
    </vt:vector>
  </HeadingPairs>
  <TitlesOfParts>
    <vt:vector size="28" baseType="lpstr">
      <vt:lpstr>新細明體</vt:lpstr>
      <vt:lpstr>Arial</vt:lpstr>
      <vt:lpstr>Calibri</vt:lpstr>
      <vt:lpstr>Calibri Light</vt:lpstr>
      <vt:lpstr>Comic Sans MS</vt:lpstr>
      <vt:lpstr>Corbel</vt:lpstr>
      <vt:lpstr>Wingdings</vt:lpstr>
      <vt:lpstr>Wingdings 2</vt:lpstr>
      <vt:lpstr>Wingdings 3</vt:lpstr>
      <vt:lpstr>Office 佈景主題</vt:lpstr>
      <vt:lpstr>模組</vt:lpstr>
      <vt:lpstr>PowerPoint 簡報</vt:lpstr>
      <vt:lpstr>Classroom English</vt:lpstr>
      <vt:lpstr>Raise your hands.</vt:lpstr>
      <vt:lpstr>Put your hands down.</vt:lpstr>
      <vt:lpstr>Take out your book.</vt:lpstr>
      <vt:lpstr>Put away your book.</vt:lpstr>
      <vt:lpstr>Open your book.</vt:lpstr>
      <vt:lpstr>Close your book.</vt:lpstr>
      <vt:lpstr>Come here, please.</vt:lpstr>
      <vt:lpstr>Go back to your seat.</vt:lpstr>
      <vt:lpstr>PowerPoint 簡報</vt:lpstr>
      <vt:lpstr>PowerPoint 簡報</vt:lpstr>
      <vt:lpstr>PowerPoint 簡報</vt:lpstr>
      <vt:lpstr>A~Z connection</vt:lpstr>
      <vt:lpstr>PowerPoint 簡報</vt:lpstr>
      <vt:lpstr>PowerPoint 簡報</vt:lpstr>
      <vt:lpstr>We are pets.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</cp:revision>
  <dcterms:created xsi:type="dcterms:W3CDTF">2018-02-26T08:19:18Z</dcterms:created>
  <dcterms:modified xsi:type="dcterms:W3CDTF">2018-02-27T00:32:09Z</dcterms:modified>
</cp:coreProperties>
</file>